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4"/>
    <p:restoredTop sz="94694"/>
  </p:normalViewPr>
  <p:slideViewPr>
    <p:cSldViewPr snapToGrid="0" snapToObjects="1">
      <p:cViewPr varScale="1">
        <p:scale>
          <a:sx n="131" d="100"/>
          <a:sy n="131" d="100"/>
        </p:scale>
        <p:origin x="21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0A021-E8B7-2E4E-B4F9-31C2DA2AD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74CA77-068F-5B4D-BC0F-3549A9570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1F0FE-7EE4-AA4A-8454-3B786A35D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6010-0A3C-D940-85FB-A272A2EA417D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D07F7-81B3-2440-899E-F01AC6A70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A1178-6AB1-EC40-85BC-662A9A973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BD2C-CB01-FA4F-884B-C039C08BF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01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8983A-AD01-3941-AF65-6D8A567B3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39382-43FF-6F45-9B52-13B4A5EA7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93B50-7AD9-734F-BBA3-644FDD41B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6010-0A3C-D940-85FB-A272A2EA417D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D8E4B-4AB2-C14B-B93A-35F795FE9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41D69-EC28-9844-A340-524024EFB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BD2C-CB01-FA4F-884B-C039C08BF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32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8D6FB5-EBB4-4E4D-94F1-FC4C969EC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50B8B-821F-9F49-8AC1-EB4641C898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A129E-E6A9-CF49-9F83-27BBDFFFE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6010-0A3C-D940-85FB-A272A2EA417D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77935-3461-CE48-8F8B-B912DB473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CDC7B-B8E0-6440-91C1-6B7C3F940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BD2C-CB01-FA4F-884B-C039C08BF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81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00E5-5C5B-EC40-82F9-FA6354BD8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31E98-102C-D040-A2DE-F68A5F24A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689F-7AD3-5B40-8606-F8CA8A576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6010-0A3C-D940-85FB-A272A2EA417D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6CB1C-3D37-9C45-8A24-E3B5A9316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3E26A-0AAE-884C-83B9-27E7DFE9C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BD2C-CB01-FA4F-884B-C039C08BF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9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5F3F3-00C1-294C-8F82-AD933F3A5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A8A08-D7A6-F147-85EB-2C1F00F4E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A998F-ECC3-9C4A-9030-7B9DA3751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6010-0A3C-D940-85FB-A272A2EA417D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A8BD4-4464-514F-B9A5-BB0CBF9D3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A779C-C0DF-B44A-8AF3-590D0D840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BD2C-CB01-FA4F-884B-C039C08BF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1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0A434-FD4E-0A40-9464-71BDB0265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9566F-7A2D-9144-9693-F7147EBD3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2E7D2-E51E-424A-8E67-3CCD30936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17958-5603-A944-8DE4-BCAB97044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6010-0A3C-D940-85FB-A272A2EA417D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DA667-AF00-7D46-BEC3-BD28F1C99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05846-3308-E64B-92E6-8095E20B0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BD2C-CB01-FA4F-884B-C039C08BF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0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1663-1E13-CD46-9D40-866B494AD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29C21-D3A3-B143-8F76-402A7E68D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289D5E-9C2F-F94E-9F19-283C6D566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9A716-D68F-974D-9785-5EB8810C0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B4A06-99D1-4D46-9F44-EA1C901A07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5646B-14CD-0B45-8AD6-97FF7D789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6010-0A3C-D940-85FB-A272A2EA417D}" type="datetimeFigureOut">
              <a:rPr lang="en-US" smtClean="0"/>
              <a:t>4/15/19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189288-19AA-D647-86B1-76E861BF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A18119-7BB9-984B-A373-9DADEDFF5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BD2C-CB01-FA4F-884B-C039C08BF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67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A8BD-569A-434F-B1CA-23BCC2F30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DD6DB8-0FF6-204A-BAA6-ADDCFAAEE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6010-0A3C-D940-85FB-A272A2EA417D}" type="datetimeFigureOut">
              <a:rPr lang="en-US" smtClean="0"/>
              <a:t>4/15/19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4E170F-CA7C-BB4E-8501-137954238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AF7C02-F2FE-6242-A5F0-001412B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BD2C-CB01-FA4F-884B-C039C08BF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07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8793FB-8FB3-F248-A962-B9FDAB795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6010-0A3C-D940-85FB-A272A2EA417D}" type="datetimeFigureOut">
              <a:rPr lang="en-US" smtClean="0"/>
              <a:t>4/15/19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309061-C5DA-DF4C-BFAA-39B8DED24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4746A-786F-6145-93BB-1B2562B8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BD2C-CB01-FA4F-884B-C039C08BF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9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6CEE-CB67-0641-8BBA-528E8F907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30831-F35A-6B4E-94B6-4386011EB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BC65E-8748-D247-9620-B14B6A2B3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FADC32-46A0-6E41-A48A-9843971DA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6010-0A3C-D940-85FB-A272A2EA417D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7AAC6-687B-F942-91F1-8D1B91840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BD11C-4296-004B-8FA6-3109D31C1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BD2C-CB01-FA4F-884B-C039C08BF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62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D8CC5-DA80-154C-B73B-164F677E2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AB1927-A7BD-5740-8551-C134D44F0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4E2AD-7BBA-C243-B22D-FCC4D6D62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46A09-9CC8-C546-B6CE-9622BF635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6010-0A3C-D940-85FB-A272A2EA417D}" type="datetimeFigureOut">
              <a:rPr lang="en-US" smtClean="0"/>
              <a:t>4/15/19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9EAB5-8A2B-D543-B66C-AC4AEBC7E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40504-35B4-F14F-98AD-EF1BFB14F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BD2C-CB01-FA4F-884B-C039C08BF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53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7D2BFA-E47D-F94E-809C-34F6700CC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5E801-9A66-2349-9E1C-BB8E73864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DE616-A514-A646-8EF3-85A9C80807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66010-0A3C-D940-85FB-A272A2EA417D}" type="datetimeFigureOut">
              <a:rPr lang="en-US" smtClean="0"/>
              <a:t>4/15/19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62BC3-D9BE-2B44-9A69-609F1A360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11EBF-6547-F845-991F-FEEC53AE9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CBD2C-CB01-FA4F-884B-C039C08BF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6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5CD02E-958D-C144-9332-0D7901042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9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B97CFC-0477-664A-BE38-D87BEB764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9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5F4CE-EB1B-7A45-A1C2-E6D3CBEDD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03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3A0175-C35E-A24A-8F4C-3429591F5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20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E46C86-9558-074E-8554-EBE9B993E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88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Lion King 3D - Morning Lesson With Mufasa- Official Disney Movie Clip">
            <a:hlinkClick r:id="" action="ppaction://media"/>
            <a:extLst>
              <a:ext uri="{FF2B5EF4-FFF2-40B4-BE49-F238E27FC236}">
                <a16:creationId xmlns:a16="http://schemas.microsoft.com/office/drawing/2014/main" id="{04AE5254-6849-8144-8853-18A130EF99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9C9B98-C794-4843-A127-0F2F32CBA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06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AFCAAE-E1B8-8649-A33B-11E7E03F9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3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E35EA-7F1E-D84D-A943-5D09D2E9C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54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8D5B66-D301-E449-9A80-FCC924560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5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DD5C37-C229-9542-920F-95F4A4F6B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4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4AAF86-30C6-0947-9D43-657AA2BCC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2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5CE663-9349-EF4B-912D-AA4F4E26C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1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12778-223F-964C-B396-340EE93FC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5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3BA2A5-67D5-DA4F-8325-D1D91DEA4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9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0</Words>
  <Application>Microsoft Macintosh PowerPoint</Application>
  <PresentationFormat>Widescreen</PresentationFormat>
  <Paragraphs>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 Roberts</dc:creator>
  <cp:lastModifiedBy>Pam Roberts</cp:lastModifiedBy>
  <cp:revision>3</cp:revision>
  <dcterms:created xsi:type="dcterms:W3CDTF">2019-04-15T06:06:04Z</dcterms:created>
  <dcterms:modified xsi:type="dcterms:W3CDTF">2019-04-15T10:32:01Z</dcterms:modified>
</cp:coreProperties>
</file>